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5" r:id="rId3"/>
    <p:sldId id="277" r:id="rId4"/>
    <p:sldId id="27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87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13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34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983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19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28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38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2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6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089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0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768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63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3DEF6-3213-4E1F-BF11-F9A2367C79DC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33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64360" y="5503186"/>
            <a:ext cx="3180878" cy="944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Sílvio de Barros Melo</a:t>
            </a:r>
            <a:b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</a:br>
            <a:endParaRPr lang="pt-BR" sz="24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Processamento Gráfico – 2018.2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42615" y="234888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04" y="1338850"/>
            <a:ext cx="8658792" cy="52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1" y="2650724"/>
            <a:ext cx="9113979" cy="2667679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565753" y="1437661"/>
            <a:ext cx="8012494" cy="98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4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Tipos de correspondentes: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53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30269" y="1939377"/>
            <a:ext cx="8012494" cy="2999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4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Textura com imagem X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extura procedural: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Na 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textura com imagem essencialmente uma imagem é colada na superfície, enquanto a procedural é produzida inteiramente por um algoritmo, sem uso de memória para guardar valores de textura.</a:t>
            </a: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Problema com imagem: ampliação ou redu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ção, provocando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aliasing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.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5" y="1277777"/>
            <a:ext cx="8904675" cy="42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5" y="1155584"/>
            <a:ext cx="8851528" cy="3379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512" y="4727252"/>
            <a:ext cx="6422306" cy="8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8800"/>
            <a:ext cx="9049083" cy="39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340768"/>
            <a:ext cx="8811044" cy="52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3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14" y="1870019"/>
            <a:ext cx="8851392" cy="39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622" y="986471"/>
            <a:ext cx="6932274" cy="58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036596"/>
            <a:ext cx="8602916" cy="55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5753" y="1437661"/>
            <a:ext cx="8012494" cy="487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A 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textura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de uma superf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ície é a manifestação visual de sua distribuição de cores ou da complexidade geométrica e física que afeta a sua distribuição de cores. Em 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CG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aplicação de textura é um processo que recebe uma representação superficial e modifica sua aparência em cada localização usando alguma imagem, função, algoritmo outra fonte de dados.</a:t>
            </a:r>
            <a:endParaRPr lang="pt-BR" sz="24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5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532819"/>
            <a:ext cx="8443292" cy="40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59" y="831742"/>
            <a:ext cx="8651100" cy="50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15" y="1324924"/>
            <a:ext cx="7968076" cy="44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2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355577"/>
            <a:ext cx="8064896" cy="40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67544" y="979848"/>
            <a:ext cx="8012494" cy="1993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Textura volumétrica ou sólida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utiliza pilha de imagens mapeadas num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bounding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box.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0" y="2380361"/>
            <a:ext cx="9034431" cy="3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6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67544" y="979849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Cube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Maps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Seis imagens são mapeadas nas faces de um cubo. Usam-se raios para fazer a correspondência.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17" y="1870984"/>
            <a:ext cx="7950129" cy="467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915496"/>
            <a:ext cx="7272808" cy="58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312079"/>
            <a:ext cx="8605788" cy="3439040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467544" y="979849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Compressão de textura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733" y="856562"/>
            <a:ext cx="7018690" cy="576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4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37" y="1693202"/>
            <a:ext cx="8961636" cy="4892101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6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5753" y="1437661"/>
            <a:ext cx="8012494" cy="487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Exemplo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aplicar a textura de paralelepípedos de rua numa superfície lisa. Se a câmera não se aproximar demais, a ausência de reentrâncias não será notada.</a:t>
            </a:r>
            <a:endParaRPr lang="pt-BR" sz="24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79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90" y="1785414"/>
            <a:ext cx="7834272" cy="47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3" y="1527590"/>
            <a:ext cx="8865815" cy="5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451908"/>
            <a:ext cx="8156510" cy="50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9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93" y="1359669"/>
            <a:ext cx="6848332" cy="530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3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42821" y="715863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Parallax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resolve o problema da ausência de oclusão no normal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map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. 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067491"/>
            <a:ext cx="8683129" cy="3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42821" y="715863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Parallax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offset truncado para vetor de vista próximo do horizonte da superfície. 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84" y="2141441"/>
            <a:ext cx="7876183" cy="35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42821" y="715863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Relief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usa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ray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tracing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contra uma superfície poligonal construída em cima da superfície usando o mapa de alturas.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680" y="1699416"/>
            <a:ext cx="6620864" cy="49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763799"/>
            <a:ext cx="8563215" cy="478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625" y="84121"/>
            <a:ext cx="6126579" cy="65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3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93" y="949003"/>
            <a:ext cx="8496944" cy="48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2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291" y="1236249"/>
            <a:ext cx="6999346" cy="53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55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251520" y="2347437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Displacement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usa mapa de alturas para modificar os vértices da superfície.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5753" y="1437661"/>
            <a:ext cx="8012494" cy="487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4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Outro arquivo de imagem pode ser provido para modificar as propriedades especulares dos tijolos.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Ex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argamassa brilhosa enquanto os tijolos são foscos. Outras técnicas: </a:t>
            </a:r>
          </a:p>
          <a:p>
            <a:pPr algn="l"/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faz aparecer as irregularidades dos tijolos através de alteração das normais.</a:t>
            </a:r>
          </a:p>
          <a:p>
            <a:pPr algn="l"/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Paralax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e relevo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uma textura é usada para deformar uma superfície plana na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renderização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.</a:t>
            </a:r>
          </a:p>
          <a:p>
            <a:pPr algn="l"/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Displacement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produz modificações na própria geometria, introduzindo triângulos entre os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texels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.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6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132856"/>
            <a:ext cx="8543940" cy="26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041759"/>
            <a:ext cx="8185900" cy="47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966555"/>
            <a:ext cx="8410871" cy="564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898823"/>
            <a:ext cx="8704682" cy="57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15789</TotalTime>
  <Words>424</Words>
  <Application>Microsoft Office PowerPoint</Application>
  <PresentationFormat>On-screen Show (4:3)</PresentationFormat>
  <Paragraphs>113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Swis721 Cn BT</vt:lpstr>
      <vt:lpstr>Tahoma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Tomaz de Aquino dos Santos Junior</dc:creator>
  <cp:lastModifiedBy>silvio melo</cp:lastModifiedBy>
  <cp:revision>170</cp:revision>
  <dcterms:created xsi:type="dcterms:W3CDTF">2013-08-09T12:44:12Z</dcterms:created>
  <dcterms:modified xsi:type="dcterms:W3CDTF">2018-10-26T05:04:00Z</dcterms:modified>
</cp:coreProperties>
</file>